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3" r:id="rId11"/>
    <p:sldId id="267" r:id="rId12"/>
    <p:sldId id="268" r:id="rId13"/>
    <p:sldId id="272" r:id="rId14"/>
    <p:sldId id="270" r:id="rId15"/>
    <p:sldId id="274" r:id="rId16"/>
    <p:sldId id="258" r:id="rId1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49DECDA8-8897-4CD1-BD77-7CD4230CFF62}">
          <p14:sldIdLst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2"/>
            <p14:sldId id="270"/>
            <p14:sldId id="2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0000"/>
    <a:srgbClr val="993300"/>
    <a:srgbClr val="8BCD43"/>
    <a:srgbClr val="A9DA7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71" autoAdjust="0"/>
    <p:restoredTop sz="94671" autoAdjust="0"/>
  </p:normalViewPr>
  <p:slideViewPr>
    <p:cSldViewPr>
      <p:cViewPr varScale="1">
        <p:scale>
          <a:sx n="82" d="100"/>
          <a:sy n="82" d="100"/>
        </p:scale>
        <p:origin x="-7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B22B1-3708-40F8-BB38-267177515E35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6A9B1-C3A7-4D46-B318-C18F7EE8EF6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465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6A9B1-C3A7-4D46-B318-C18F7EE8EF66}" type="slidenum">
              <a:rPr lang="hr-HR" smtClean="0"/>
              <a:pPr/>
              <a:t>16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788216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229899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8BCD43">
                <a:alpha val="88000"/>
              </a:srgbClr>
            </a:gs>
            <a:gs pos="100000">
              <a:srgbClr val="FFC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4434C49-FCBE-4CB4-8C43-9389C53D5540}" type="datetimeFigureOut">
              <a:rPr lang="hr-HR" smtClean="0"/>
              <a:pPr/>
              <a:t>16.3.2016.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2F4B12B-531F-49A3-A4B9-8E766F99C54E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620688"/>
            <a:ext cx="3168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 smtClean="0">
                <a:solidFill>
                  <a:srgbClr val="990000"/>
                </a:solidFill>
              </a:rPr>
              <a:t> DV ”OBLAČIĆ”</a:t>
            </a:r>
            <a:endParaRPr lang="hr-HR" sz="3000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60" y="1484784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000" b="1" dirty="0" smtClean="0">
                <a:solidFill>
                  <a:srgbClr val="990000"/>
                </a:solidFill>
              </a:rPr>
              <a:t>Projekt programa lokalnog partnerstva grada Rijeke – uređenje dvorišta, faze 1 i 2.</a:t>
            </a: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3312" y="4149080"/>
            <a:ext cx="8136904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hr-HR" sz="6600" b="1" dirty="0" smtClean="0">
                <a:solidFill>
                  <a:srgbClr val="990000"/>
                </a:solidFill>
              </a:rPr>
              <a:t>”R U Ž N O  P A Č E”</a:t>
            </a:r>
            <a:endParaRPr lang="hr-HR" sz="6600" b="1" dirty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312" y="6021288"/>
            <a:ext cx="19624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rgbClr val="990000"/>
                </a:solidFill>
              </a:rPr>
              <a:t>2013./2014. g.</a:t>
            </a:r>
          </a:p>
        </p:txBody>
      </p:sp>
    </p:spTree>
    <p:extLst>
      <p:ext uri="{BB962C8B-B14F-4D97-AF65-F5344CB8AC3E}">
        <p14:creationId xmlns="" xmlns:p14="http://schemas.microsoft.com/office/powerpoint/2010/main" val="17838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D:\Documents\Downloads\auto zika\20130607_143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4716016" cy="3537012"/>
          </a:xfrm>
          <a:prstGeom prst="rect">
            <a:avLst/>
          </a:prstGeom>
          <a:noFill/>
        </p:spPr>
      </p:pic>
      <p:pic>
        <p:nvPicPr>
          <p:cNvPr id="2051" name="Picture 3" descr="D:\Documents\Downloads\auto zika\20140607_115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958" y="3140968"/>
            <a:ext cx="4956042" cy="37170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" y="-1"/>
            <a:ext cx="3874793" cy="5166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2726922"/>
            <a:ext cx="5508104" cy="41310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974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07" y="37299"/>
            <a:ext cx="5082058" cy="6776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340982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134740" cy="684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65" y="0"/>
            <a:ext cx="5107423" cy="6807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7645701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" presetID="20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54768"/>
            <a:ext cx="5184576" cy="6912768"/>
          </a:xfrm>
          <a:prstGeom prst="rect">
            <a:avLst/>
          </a:prstGeom>
        </p:spPr>
      </p:pic>
      <p:pic>
        <p:nvPicPr>
          <p:cNvPr id="4098" name="Picture 2" descr="D:\Documents\Downloads\auto zika\20130619_110122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78446" y="857250"/>
            <a:ext cx="685800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61663292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3" descr="C:\Users\Masha\Desktop\20131029_111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374994"/>
            <a:ext cx="4860032" cy="3483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D:\Documents\Downloads\auto zika\20131029_111729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5279520" cy="3959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ve klip 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seve klip 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656"/>
            <a:ext cx="9144000" cy="473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7544" y="620688"/>
            <a:ext cx="31683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 smtClean="0">
                <a:solidFill>
                  <a:srgbClr val="990000"/>
                </a:solidFill>
              </a:rPr>
              <a:t> </a:t>
            </a:r>
            <a:endParaRPr lang="hr-HR" sz="3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24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0" y="170638"/>
            <a:ext cx="4248472" cy="3186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18" y="2852936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83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3483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64904"/>
            <a:ext cx="5472608" cy="41044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237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3591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48880"/>
            <a:ext cx="5580112" cy="41850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000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16" y="188640"/>
            <a:ext cx="3759882" cy="5013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41" y="2695228"/>
            <a:ext cx="5550363" cy="41627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760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Downloads\auto zika\20130607_143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16566" y="812709"/>
            <a:ext cx="4992555" cy="3744416"/>
          </a:xfrm>
          <a:prstGeom prst="rect">
            <a:avLst/>
          </a:prstGeom>
          <a:noFill/>
        </p:spPr>
      </p:pic>
      <p:pic>
        <p:nvPicPr>
          <p:cNvPr id="1027" name="Picture 3" descr="D:\Documents\Downloads\auto zika\20140125_155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42946"/>
            <a:ext cx="4968552" cy="372641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="" xmlns:p14="http://schemas.microsoft.com/office/powerpoint/2010/main" val="150493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3366" cy="3445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41" y="2977615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797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87957" cy="314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925" y="2924944"/>
            <a:ext cx="5244075" cy="39330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15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2053" cy="3789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94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1074</TotalTime>
  <Words>39</Words>
  <Application>Microsoft Office PowerPoint</Application>
  <PresentationFormat>On-screen Show (4:3)</PresentationFormat>
  <Paragraphs>6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Elemental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 ”OBLAČIĆ”</dc:title>
  <dc:creator>ARSEN</dc:creator>
  <cp:lastModifiedBy>Masha</cp:lastModifiedBy>
  <cp:revision>525</cp:revision>
  <dcterms:created xsi:type="dcterms:W3CDTF">2014-02-06T16:12:56Z</dcterms:created>
  <dcterms:modified xsi:type="dcterms:W3CDTF">2016-03-16T12:42:06Z</dcterms:modified>
</cp:coreProperties>
</file>